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"/>
  </p:notesMasterIdLst>
  <p:sldIdLst>
    <p:sldId id="256" r:id="rId2"/>
    <p:sldId id="257" r:id="rId3"/>
    <p:sldId id="26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C99FF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fld id="{6CDC6A48-85DF-46FD-BFF2-DEF321D814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clipse_pos_logo_fc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63938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white">
          <a:xfrm>
            <a:off x="7324725" y="6499225"/>
            <a:ext cx="154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0"/>
              </a:spcBef>
            </a:pPr>
            <a:r>
              <a:rPr lang="en-US" sz="1000" baseline="0">
                <a:solidFill>
                  <a:schemeClr val="tx1"/>
                </a:solidFill>
              </a:rPr>
              <a:t>© 2002 IBM Corporation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black">
          <a:xfrm>
            <a:off x="2024063" y="6226175"/>
            <a:ext cx="41148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/>
          <a:lstStyle/>
          <a:p>
            <a:pPr marL="342900" indent="-342900">
              <a:lnSpc>
                <a:spcPct val="98000"/>
              </a:lnSpc>
              <a:spcBef>
                <a:spcPct val="20000"/>
              </a:spcBef>
            </a:pPr>
            <a:r>
              <a:rPr lang="en-US" sz="1300" baseline="0">
                <a:solidFill>
                  <a:schemeClr val="tx1"/>
                </a:solidFill>
              </a:rPr>
              <a:t>Confidential  |  Date  |  Other Information, if necessary</a:t>
            </a:r>
          </a:p>
        </p:txBody>
      </p:sp>
      <p:pic>
        <p:nvPicPr>
          <p:cNvPr id="7" name="Picture 7" descr="dark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9"/>
          <p:cNvSpPr>
            <a:spLocks noChangeArrowheads="1"/>
          </p:cNvSpPr>
          <p:nvPr/>
        </p:nvSpPr>
        <p:spPr bwMode="black">
          <a:xfrm>
            <a:off x="44450" y="6286500"/>
            <a:ext cx="625475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fld id="{520E131D-23D4-4DD1-A70B-C0F5D0F7EC89}" type="datetime4">
              <a:rPr lang="en-US" sz="1300" baseline="0">
                <a:solidFill>
                  <a:schemeClr val="tx1"/>
                </a:solidFill>
              </a:rPr>
              <a:pPr eaLnBrk="0" hangingPunct="0">
                <a:spcBef>
                  <a:spcPct val="0"/>
                </a:spcBef>
              </a:pPr>
              <a:t>October 6, 2008</a:t>
            </a:fld>
            <a:endParaRPr lang="en-US" sz="1300" baseline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 bwMode="black">
          <a:xfrm>
            <a:off x="395288" y="2535238"/>
            <a:ext cx="7954962" cy="1470025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49450" y="4060825"/>
            <a:ext cx="6400800" cy="1384300"/>
          </a:xfrm>
        </p:spPr>
        <p:txBody>
          <a:bodyPr/>
          <a:lstStyle>
            <a:lvl1pPr marL="0" indent="0">
              <a:buFont typeface="Wingdings" pitchFamily="-110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83400" y="254000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fld id="{5BC4883A-8BD7-4B45-8B58-3B440C7DDB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16E70-CFC3-4F19-872A-1C15B3BC14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73813" y="769938"/>
            <a:ext cx="2087562" cy="490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9938"/>
            <a:ext cx="6113463" cy="490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ECDB3-CAAE-4DA1-9944-39E9967300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9ACC1-0CFF-4693-B534-D301E9409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E745B-41AC-435E-B632-A75901F03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2838" y="1776413"/>
            <a:ext cx="3597275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2513" y="1776413"/>
            <a:ext cx="3598862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88EF0-5707-460A-9EB4-C989C681B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94891-92D1-446A-A3F0-7A6DBA477B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936FFD-2102-4E8B-AC44-1AA4B0B097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A03FB-4677-4B8F-8808-60DE54FF12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F31FDB-56E0-4C27-88BE-DFC69CFFF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AF7D2-3DF2-414C-B918-AC3CA4D3C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clipse_pos_logo_fc_sm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188913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769938"/>
            <a:ext cx="82454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2838" y="1776413"/>
            <a:ext cx="7348537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5" descr="dark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black">
          <a:xfrm>
            <a:off x="153988" y="6457950"/>
            <a:ext cx="5168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000" baseline="0">
                <a:solidFill>
                  <a:schemeClr val="tx1"/>
                </a:solidFill>
              </a:rPr>
              <a:t>Eclipse Foundation, Inc.</a:t>
            </a:r>
          </a:p>
        </p:txBody>
      </p:sp>
      <p:pic>
        <p:nvPicPr>
          <p:cNvPr id="1031" name="Picture 7" descr="dark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aseline="0">
                <a:solidFill>
                  <a:schemeClr val="tx1"/>
                </a:solidFill>
              </a:defRPr>
            </a:lvl1pPr>
          </a:lstStyle>
          <a:p>
            <a:fld id="{3179179B-FB18-474B-8BD2-A66C6BE01F0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>
          <a:solidFill>
            <a:srgbClr val="000066"/>
          </a:solidFill>
          <a:latin typeface="+mn-lt"/>
          <a:ea typeface="+mn-ea"/>
          <a:cs typeface="+mn-cs"/>
        </a:defRPr>
      </a:lvl1pPr>
      <a:lvl2pPr marL="750888" indent="-285750" algn="l" rtl="0" eaLnBrk="0" fontAlgn="base" hangingPunct="0">
        <a:spcBef>
          <a:spcPct val="25000"/>
        </a:spcBef>
        <a:spcAft>
          <a:spcPct val="1500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ev.eclipse.org/ipzilla/show_bug.cgi?id=184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ash.eclipse.org/dash/commits/web-app/summary.cgi?login=y&amp;year=x&amp;top=modeling&amp;project=modeling.md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eclipse.org/Mdd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1BCB83E-7664-4774-BD8F-1D458384BDC5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MDT OCL Tools Termination Review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Kenn Hussey</a:t>
            </a:r>
          </a:p>
          <a:p>
            <a:pPr eaLnBrk="1" hangingPunct="1"/>
            <a:r>
              <a:rPr lang="en-US" dirty="0" smtClean="0"/>
              <a:t>MDT Project Lead</a:t>
            </a:r>
          </a:p>
          <a:p>
            <a:pPr eaLnBrk="1" hangingPunct="1"/>
            <a:r>
              <a:rPr lang="en-US" dirty="0" smtClean="0"/>
              <a:t>October 8, 2008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939146A-86B4-4FB7-8780-EB5587ABC5AA}" type="slidenum">
              <a:rPr lang="en-US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OCL Tools History and State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2838" y="1295400"/>
            <a:ext cx="7348537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OCL Tools was proposed and created over a year ago as a new component of the MDT project, but provisioning was never completed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OCL Tools gained some interest but the CQ for the initial code contribution (</a:t>
            </a:r>
            <a:r>
              <a:rPr lang="en-US" u="sng" dirty="0" smtClean="0">
                <a:hlinkClick r:id="rId3"/>
              </a:rPr>
              <a:t>http://dev.eclipse.org/ipzilla/show_bug.cgi?id=1848</a:t>
            </a:r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) wasn’t approved (it has since been withdrawn) and the component lead has decided to no longer pursue the component</a:t>
            </a: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Dash shows no CVS activity by OCL Tools committers (</a:t>
            </a:r>
            <a:r>
              <a:rPr lang="en-US" dirty="0" err="1" smtClean="0">
                <a:solidFill>
                  <a:srgbClr val="000000"/>
                </a:solidFill>
              </a:rPr>
              <a:t>ashidqie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mgarcia</a:t>
            </a:r>
            <a:r>
              <a:rPr lang="en-US" dirty="0" smtClean="0">
                <a:solidFill>
                  <a:srgbClr val="000000"/>
                </a:solidFill>
              </a:rPr>
              <a:t>):</a:t>
            </a:r>
          </a:p>
          <a:p>
            <a:pPr lvl="1" eaLnBrk="1" hangingPunct="1"/>
            <a:r>
              <a:rPr lang="en-US" u="sng" dirty="0" smtClean="0">
                <a:solidFill>
                  <a:srgbClr val="0000FF"/>
                </a:solidFill>
                <a:hlinkClick r:id="rId4"/>
              </a:rPr>
              <a:t>http://dash.eclipse.org/dash/commits/web-app/summary.cgi?login=y&amp;year=x&amp;top=modeling&amp;project=modeling.mdt</a:t>
            </a:r>
            <a:endParaRPr lang="en-US" u="sng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63400B2-7FB4-43CC-B225-52854811B57E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Archiving OCL Tools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348538" cy="3902075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Wingdings" pitchFamily="-110" charset="2"/>
              </a:rPr>
              <a:t>The actions to be taken to archive the OCL Tools component of MDT are:</a:t>
            </a: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Remove the following committers from the MDT project:</a:t>
            </a: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A. </a:t>
            </a:r>
            <a:r>
              <a:rPr lang="en-US" dirty="0" err="1" smtClean="0">
                <a:sym typeface="Wingdings" pitchFamily="-110" charset="2"/>
              </a:rPr>
              <a:t>Jibran</a:t>
            </a:r>
            <a:r>
              <a:rPr lang="en-US" dirty="0" smtClean="0">
                <a:sym typeface="Wingdings" pitchFamily="-110" charset="2"/>
              </a:rPr>
              <a:t> </a:t>
            </a:r>
            <a:r>
              <a:rPr lang="en-US" dirty="0" err="1" smtClean="0">
                <a:sym typeface="Wingdings" pitchFamily="-110" charset="2"/>
              </a:rPr>
              <a:t>Shidqie</a:t>
            </a:r>
            <a:endParaRPr lang="en-US" dirty="0" smtClean="0">
              <a:sym typeface="Wingdings" pitchFamily="-110" charset="2"/>
            </a:endParaRP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Miguel Garcia</a:t>
            </a: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Archive the OCL Tools wiki page </a:t>
            </a:r>
            <a:r>
              <a:rPr lang="en-US" dirty="0" smtClean="0">
                <a:sym typeface="Wingdings" pitchFamily="-110" charset="2"/>
                <a:hlinkClick r:id="rId3"/>
              </a:rPr>
              <a:t>http://wiki.eclipse.org/MDT-OCLTools</a:t>
            </a:r>
            <a:endParaRPr lang="en-US" dirty="0" smtClean="0">
              <a:sym typeface="Wingdings" pitchFamily="-110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 PPT Template">
  <a:themeElements>
    <a:clrScheme name="Eclipse PPT Template 1">
      <a:dk1>
        <a:srgbClr val="CCCCFF"/>
      </a:dk1>
      <a:lt1>
        <a:srgbClr val="FFFFFF"/>
      </a:lt1>
      <a:dk2>
        <a:srgbClr val="000000"/>
      </a:dk2>
      <a:lt2>
        <a:srgbClr val="808080"/>
      </a:lt2>
      <a:accent1>
        <a:srgbClr val="7889FB"/>
      </a:accent1>
      <a:accent2>
        <a:srgbClr val="DFFF66"/>
      </a:accent2>
      <a:accent3>
        <a:srgbClr val="AAAAAA"/>
      </a:accent3>
      <a:accent4>
        <a:srgbClr val="DADADA"/>
      </a:accent4>
      <a:accent5>
        <a:srgbClr val="BEC4FD"/>
      </a:accent5>
      <a:accent6>
        <a:srgbClr val="CAE75C"/>
      </a:accent6>
      <a:hlink>
        <a:srgbClr val="C0C0C0"/>
      </a:hlink>
      <a:folHlink>
        <a:srgbClr val="D18213"/>
      </a:folHlink>
    </a:clrScheme>
    <a:fontScheme name="Eclipse PPT Templa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1">
              <a:gamma/>
              <a:shade val="60000"/>
              <a:invGamma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-25000">
            <a:ln>
              <a:noFill/>
            </a:ln>
            <a:solidFill>
              <a:schemeClr val="bg1"/>
            </a:solidFill>
            <a:effectLst/>
            <a:latin typeface="Arial" pitchFamily="-110" charset="0"/>
            <a:ea typeface="Arial" pitchFamily="-110" charset="0"/>
            <a:cs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1">
              <a:gamma/>
              <a:shade val="60000"/>
              <a:invGamma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-25000">
            <a:ln>
              <a:noFill/>
            </a:ln>
            <a:solidFill>
              <a:schemeClr val="bg1"/>
            </a:solidFill>
            <a:effectLst/>
            <a:latin typeface="Arial" pitchFamily="-110" charset="0"/>
            <a:ea typeface="Arial" pitchFamily="-110" charset="0"/>
            <a:cs typeface="Arial" pitchFamily="-110" charset="0"/>
          </a:defRPr>
        </a:defPPr>
      </a:lstStyle>
    </a:lnDef>
  </a:objectDefaults>
  <a:extraClrSchemeLst>
    <a:extraClrScheme>
      <a:clrScheme name="Eclipse PPT Template 1">
        <a:dk1>
          <a:srgbClr val="CCCCFF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 PPT Template</Template>
  <TotalTime>933</TotalTime>
  <Words>147</Words>
  <Application>Microsoft Office PowerPoint</Application>
  <PresentationFormat>On-screen Show (4:3)</PresentationFormat>
  <Paragraphs>21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Eclipse PPT Template</vt:lpstr>
      <vt:lpstr>MDT OCL Tools Termination Review</vt:lpstr>
      <vt:lpstr>OCL Tools History and State</vt:lpstr>
      <vt:lpstr>Archiving OCL Tools</vt:lpstr>
    </vt:vector>
  </TitlesOfParts>
  <Manager/>
  <Company>Borland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OCL Tools Termination Review</dc:title>
  <dc:subject/>
  <dc:creator>Kenn Hussey</dc:creator>
  <cp:keywords/>
  <dc:description/>
  <cp:lastModifiedBy>Kenn Hussey</cp:lastModifiedBy>
  <cp:revision>31</cp:revision>
  <dcterms:created xsi:type="dcterms:W3CDTF">2008-08-05T12:44:12Z</dcterms:created>
  <dcterms:modified xsi:type="dcterms:W3CDTF">2008-10-06T19:09:40Z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